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65" r:id="rId4"/>
    <p:sldId id="262" r:id="rId5"/>
    <p:sldId id="263" r:id="rId6"/>
    <p:sldId id="257" r:id="rId7"/>
    <p:sldId id="259" r:id="rId8"/>
    <p:sldId id="260" r:id="rId9"/>
    <p:sldId id="261" r:id="rId1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E6AD4"/>
    <a:srgbClr val="7D95FB"/>
    <a:srgbClr val="8666E0"/>
    <a:srgbClr val="F86CCD"/>
    <a:srgbClr val="FFBB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 showGuides="1">
      <p:cViewPr varScale="1">
        <p:scale>
          <a:sx n="97" d="100"/>
          <a:sy n="97" d="100"/>
        </p:scale>
        <p:origin x="48" y="3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0E6109-8BB1-4AD4-962B-C4B88181C4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1930F24-9930-45EE-9EE6-D3D923FA38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A4074DF-EBF6-4152-8DCE-48502BC23C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1736E9-5B36-4A4A-8C12-A68ACB3E5CBD}" type="datetimeFigureOut">
              <a:rPr lang="zh-CN" altLang="en-US" smtClean="0"/>
              <a:t>2024/1/14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36AB5E2-D34F-4812-91A3-C6A08B2F54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0D28593-5BE8-4743-9A82-9A33C9E6C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17182-71DA-4BDE-A6C2-74CB8E9194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79314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6AF4EA-C154-444E-98C3-1BD1C3A9D3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2336C65-C853-4600-8BB3-9A90F24D03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BB709A9-76A0-45F7-B904-6E7ECB3BFB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1736E9-5B36-4A4A-8C12-A68ACB3E5CBD}" type="datetimeFigureOut">
              <a:rPr lang="zh-CN" altLang="en-US" smtClean="0"/>
              <a:t>2024/1/14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F9A6BD1-ED1B-42BA-A895-2215D4A99F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3123970-9831-47DD-BA63-5486CAB89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17182-71DA-4BDE-A6C2-74CB8E9194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18008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62576449-3A90-447F-91D0-CB64F638DA3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1B3F728-93EB-4D29-B059-C0EEB82A8C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0DD4868-547E-4A10-BE95-80F15A25DE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1736E9-5B36-4A4A-8C12-A68ACB3E5CBD}" type="datetimeFigureOut">
              <a:rPr lang="zh-CN" altLang="en-US" smtClean="0"/>
              <a:t>2024/1/14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0340053-4A18-4AB2-8BCA-46707503D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8488BD8-A5AC-4FE3-99D5-3138AE882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17182-71DA-4BDE-A6C2-74CB8E9194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20740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71E908-A232-4365-9151-4C9F90D73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277E4DF-5E22-4FF1-B455-42AAA73357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7591964-FF39-48B0-9044-37794194B0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1736E9-5B36-4A4A-8C12-A68ACB3E5CBD}" type="datetimeFigureOut">
              <a:rPr lang="zh-CN" altLang="en-US" smtClean="0"/>
              <a:t>2024/1/14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4536EED-9D54-4576-89C3-015782E62E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CB01CA4-9D7A-4F2B-A1E2-F31485E5B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17182-71DA-4BDE-A6C2-74CB8E9194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46667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054DAEA-BCD0-4DD1-86D4-B30AEEA52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2025945-1628-40D3-889B-AFDF4695E6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31729EB-B890-4FA2-9EAE-6CAFFD61A8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1736E9-5B36-4A4A-8C12-A68ACB3E5CBD}" type="datetimeFigureOut">
              <a:rPr lang="zh-CN" altLang="en-US" smtClean="0"/>
              <a:t>2024/1/14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8211428-BC9C-4047-AC84-53722ACDDC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D1560CE-5D4E-4886-90A7-2D3A6B0B28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17182-71DA-4BDE-A6C2-74CB8E9194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90573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C88186-F0FB-4261-B04B-04207BA938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60CB178-59A9-46BE-8FCE-77DBDA4692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E12FA1C-5B81-41AF-AC98-40AAD7A525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B25B322-93E8-408D-87A7-1AA14CF9B3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1736E9-5B36-4A4A-8C12-A68ACB3E5CBD}" type="datetimeFigureOut">
              <a:rPr lang="zh-CN" altLang="en-US" smtClean="0"/>
              <a:t>2024/1/14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D410194-6FB6-4D2D-8795-6BC8DBFC32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879FB6C-2EE4-4259-81DB-184D8666B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17182-71DA-4BDE-A6C2-74CB8E9194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69035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8AC543-0202-4527-9C22-39B655CFBA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5AAE3EB-4F6F-49AA-941C-E66E06641C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B4E3E58-EEDA-4E47-92BA-A8DDC0DBBC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25AAF68-4CA1-4786-BAC2-EDC91043E9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02B3BDFD-8FA5-4DE8-A084-7A18D11F85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81FCFB2E-4694-4948-9E5A-3BB807ED16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1736E9-5B36-4A4A-8C12-A68ACB3E5CBD}" type="datetimeFigureOut">
              <a:rPr lang="zh-CN" altLang="en-US" smtClean="0"/>
              <a:t>2024/1/14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49F353FD-7361-4296-BEC2-D39CD109C0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8EA0400D-46D8-45BF-818F-60DE276A1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17182-71DA-4BDE-A6C2-74CB8E9194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4748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573338-B0FC-44E6-B33E-1DB0D7BA7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B1BD4F5-7BB8-4A9B-8A8F-4DE9322004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1736E9-5B36-4A4A-8C12-A68ACB3E5CBD}" type="datetimeFigureOut">
              <a:rPr lang="zh-CN" altLang="en-US" smtClean="0"/>
              <a:t>2024/1/14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44AC0AC-34A7-4AD4-A6E4-807B1FD533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ECB4C28-C4A9-4B4E-8BFB-0544755F1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17182-71DA-4BDE-A6C2-74CB8E9194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04280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4363CF86-2E55-494A-A0C8-9BC54793B9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1736E9-5B36-4A4A-8C12-A68ACB3E5CBD}" type="datetimeFigureOut">
              <a:rPr lang="zh-CN" altLang="en-US" smtClean="0"/>
              <a:t>2024/1/14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39EAF3B8-052E-40A5-9CB2-17E8FFEA8C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BB371B4-9949-45AA-B586-E2CF8D6E06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17182-71DA-4BDE-A6C2-74CB8E9194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17418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7E0615-84E0-4D95-92DB-56C56CD6B9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694CD99-959D-4279-9610-A19591E939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AA4C142-8C18-479C-8636-071063A669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26FC060-EBBB-449F-B250-057C673C86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1736E9-5B36-4A4A-8C12-A68ACB3E5CBD}" type="datetimeFigureOut">
              <a:rPr lang="zh-CN" altLang="en-US" smtClean="0"/>
              <a:t>2024/1/14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149D72E-5F9C-4FC9-BC06-0D3631ED22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EFC0EFB-B540-483D-A238-B7FD9FE3DC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17182-71DA-4BDE-A6C2-74CB8E9194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85319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F22E56-AFE2-48E6-A3C9-65E2905B2D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4A490D40-D692-43C6-BF56-C9F3F391919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417D520-B6A9-4C5A-AC89-350F4A133D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254CC02-6CDF-4A7A-8474-14F7B0CA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1736E9-5B36-4A4A-8C12-A68ACB3E5CBD}" type="datetimeFigureOut">
              <a:rPr lang="zh-CN" altLang="en-US" smtClean="0"/>
              <a:t>2024/1/14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18D4223-2592-4A2E-BA78-3FDF46F3F7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8D88AAE-5633-45CA-BCA0-01059DACD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17182-71DA-4BDE-A6C2-74CB8E9194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12447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33DE1703-9E99-4D78-9DA6-BA10B553F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C9B49AB-7914-40AF-A222-FE0763FB94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B1B1B27-60F9-4B05-985E-BF56B8CB638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1736E9-5B36-4A4A-8C12-A68ACB3E5CBD}" type="datetimeFigureOut">
              <a:rPr lang="zh-CN" altLang="en-US" smtClean="0"/>
              <a:t>2024/1/14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907933A-CBF8-4968-8181-C748596534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EF7E155-DD55-4BE1-BD70-4AD99D9864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517182-71DA-4BDE-A6C2-74CB8E9194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41747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1000">
              <a:srgbClr val="8666E0">
                <a:lumMod val="100000"/>
              </a:srgbClr>
            </a:gs>
            <a:gs pos="51000">
              <a:srgbClr val="111320"/>
            </a:gs>
            <a:gs pos="27000">
              <a:srgbClr val="1D2239"/>
            </a:gs>
            <a:gs pos="17000">
              <a:srgbClr val="5A6BB4"/>
            </a:gs>
            <a:gs pos="95868">
              <a:schemeClr val="tx1"/>
            </a:gs>
            <a:gs pos="0">
              <a:srgbClr val="FFBB91"/>
            </a:gs>
            <a:gs pos="5000">
              <a:srgbClr val="F86CCD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A6418D5-E4C5-4370-933B-73FBEAB37FD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sz="5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5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镜意</a:t>
            </a:r>
            <a:r>
              <a:rPr lang="en-US" altLang="zh-CN" sz="5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sz="5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示范性作品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AEC55B6-57B4-4BA7-9854-0F69AB3FEC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59026"/>
            <a:ext cx="9144000" cy="1655762"/>
          </a:xfrm>
        </p:spPr>
        <p:txBody>
          <a:bodyPr>
            <a:normAutofit/>
          </a:bodyPr>
          <a:lstStyle/>
          <a:p>
            <a:r>
              <a:rPr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关茹月 </a:t>
            </a:r>
            <a:endParaRPr lang="en-US" altLang="zh-CN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522432910004</a:t>
            </a:r>
          </a:p>
          <a:p>
            <a:r>
              <a:rPr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</a:t>
            </a:r>
            <a:r>
              <a:rPr lang="en-US" altLang="zh-CN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2221</a:t>
            </a:r>
          </a:p>
          <a:p>
            <a:r>
              <a:rPr lang="en-US" altLang="zh-CN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创意编程</a:t>
            </a:r>
            <a:r>
              <a:rPr lang="en-US" altLang="zh-CN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》23fall</a:t>
            </a:r>
            <a:endParaRPr lang="zh-CN" altLang="en-US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330618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43756C-7BCE-42EC-805F-A2AB74D014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10640"/>
          </a:xfrm>
        </p:spPr>
        <p:txBody>
          <a:bodyPr>
            <a:norm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调整参数</a:t>
            </a:r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确定主调颜色、渐变程度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4778494-771C-4EC1-B3BC-8506E5004D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1484" y="1984188"/>
            <a:ext cx="6878881" cy="3069771"/>
          </a:xfrm>
          <a:prstGeom prst="rect">
            <a:avLst/>
          </a:prstGeom>
          <a:effectLst>
            <a:reflection blurRad="6350" stA="50000" endA="300" endPos="55000" dir="5400000" sy="-100000" algn="bl" rotWithShape="0"/>
          </a:effec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FC277C4-7834-463D-9F32-3F561A4B07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5768" y="1984188"/>
            <a:ext cx="5867443" cy="2886636"/>
          </a:xfrm>
          <a:prstGeom prst="rect">
            <a:avLst/>
          </a:prstGeom>
          <a:effectLst>
            <a:reflection blurRad="6350" stA="50000" endA="300" endPos="5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6309310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43756C-7BCE-42EC-805F-A2AB74D014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10640"/>
          </a:xfrm>
        </p:spPr>
        <p:txBody>
          <a:bodyPr>
            <a:norm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 </a:t>
            </a:r>
            <a:r>
              <a:rPr lang="zh-CN" altLang="en-US"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交互界面，鼠标点击即可更换颜色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0740EA9-3EF5-4329-9250-E5A737AAE6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397" y="2132154"/>
            <a:ext cx="8267158" cy="245829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6350" stA="50000" endA="300" endPos="5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529428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43756C-7BCE-42EC-805F-A2AB74D014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10640"/>
          </a:xfrm>
        </p:spPr>
        <p:txBody>
          <a:bodyPr>
            <a:norm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调整参数</a:t>
            </a:r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演变过程中改变颜色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80D3C68-B979-4CBA-96B5-5770C29A04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19" y="1562836"/>
            <a:ext cx="6015081" cy="2895621"/>
          </a:xfrm>
          <a:prstGeom prst="rect">
            <a:avLst/>
          </a:prstGeom>
          <a:effectLst>
            <a:reflection blurRad="6350" stA="50000" endA="300" endPos="55000" dir="5400000" sy="-100000" algn="bl" rotWithShape="0"/>
          </a:effec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3841E6A-6BA5-466D-9587-70777CD8DC9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898" r="26351"/>
          <a:stretch/>
        </p:blipFill>
        <p:spPr>
          <a:xfrm>
            <a:off x="7207627" y="1562836"/>
            <a:ext cx="3087326" cy="2949399"/>
          </a:xfrm>
          <a:prstGeom prst="rect">
            <a:avLst/>
          </a:prstGeom>
          <a:effectLst>
            <a:reflection blurRad="6350" stA="50000" endA="300" endPos="5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677706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43756C-7BCE-42EC-805F-A2AB74D014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10640"/>
          </a:xfrm>
        </p:spPr>
        <p:txBody>
          <a:bodyPr>
            <a:norm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调整参数</a:t>
            </a:r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改变亮度大小</a:t>
            </a:r>
          </a:p>
        </p:txBody>
      </p:sp>
      <p:pic>
        <p:nvPicPr>
          <p:cNvPr id="5" name="无标题视频——使用Clipchamp制作">
            <a:hlinkClick r:id="" action="ppaction://media"/>
            <a:extLst>
              <a:ext uri="{FF2B5EF4-FFF2-40B4-BE49-F238E27FC236}">
                <a16:creationId xmlns:a16="http://schemas.microsoft.com/office/drawing/2014/main" id="{6371AC3C-11B9-4BC6-A769-B5498A9A59E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08170" y="1714500"/>
            <a:ext cx="6096000" cy="3429000"/>
          </a:xfrm>
          <a:prstGeom prst="rect">
            <a:avLst/>
          </a:prstGeom>
          <a:effectLst>
            <a:reflection blurRad="6350" stA="50000" endA="300" endPos="55000" dir="5400000" sy="-100000" algn="bl" rotWithShape="0"/>
          </a:effec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847BE29-380D-4A76-BACA-A24C909BC8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53254" y="2079920"/>
            <a:ext cx="3857210" cy="26981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6350" stA="50000" endA="300" endPos="5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571302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94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43756C-7BCE-42EC-805F-A2AB74D014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10640"/>
          </a:xfrm>
        </p:spPr>
        <p:txBody>
          <a:bodyPr>
            <a:norm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调整参数</a:t>
            </a:r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改变颜色、渐变程度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2D0D628-65D0-4ED7-A6E3-53EC759B72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832" y="2348281"/>
            <a:ext cx="5029321" cy="212876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6350" stA="50000" endA="300" endPos="55000" dir="5400000" sy="-100000" algn="bl" rotWithShape="0"/>
          </a:effec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4ED710C-B510-40CE-817D-93963B4946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625600"/>
            <a:ext cx="5702887" cy="28514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6350" stA="50000" endA="300" endPos="5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027978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43756C-7BCE-42EC-805F-A2AB74D014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10640"/>
          </a:xfrm>
        </p:spPr>
        <p:txBody>
          <a:bodyPr>
            <a:norm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调整参数</a:t>
            </a:r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改变粒子轨迹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F2C0F60-0E93-41F8-AA44-D60767B4F2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714" y="2302777"/>
            <a:ext cx="5901933" cy="2427798"/>
          </a:xfrm>
          <a:prstGeom prst="rect">
            <a:avLst/>
          </a:prstGeom>
          <a:effectLst>
            <a:reflection blurRad="6350" stA="50000" endA="300" endPos="55000" dir="5400000" sy="-100000" algn="bl" rotWithShape="0"/>
          </a:effec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385C453-ABA1-4CB4-BAFD-67F9B1FFB2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036" y="1962794"/>
            <a:ext cx="6215526" cy="3107764"/>
          </a:xfrm>
          <a:prstGeom prst="rect">
            <a:avLst/>
          </a:prstGeom>
          <a:effectLst>
            <a:reflection blurRad="6350" stA="50000" endA="300" endPos="5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0237034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43756C-7BCE-42EC-805F-A2AB74D014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10640"/>
          </a:xfrm>
        </p:spPr>
        <p:txBody>
          <a:bodyPr>
            <a:norm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调整参数</a:t>
            </a:r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改变粒子轨迹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5CE1F1D-C22B-4C30-9E5D-BCA042BFCE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79808"/>
            <a:ext cx="6421634" cy="2698383"/>
          </a:xfrm>
          <a:prstGeom prst="rect">
            <a:avLst/>
          </a:prstGeom>
          <a:effectLst>
            <a:reflection blurRad="6350" stA="50000" endA="300" endPos="55000" dir="5400000" sy="-100000" algn="bl" rotWithShape="0"/>
          </a:effec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8D94C53-5E39-4927-B379-FF01DE5C67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9600" y="1709224"/>
            <a:ext cx="6572808" cy="3068967"/>
          </a:xfrm>
          <a:prstGeom prst="rect">
            <a:avLst/>
          </a:prstGeom>
          <a:effectLst>
            <a:reflection blurRad="6350" stA="50000" endA="300" endPos="5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5157846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43756C-7BCE-42EC-805F-A2AB74D014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10640"/>
          </a:xfrm>
        </p:spPr>
        <p:txBody>
          <a:bodyPr>
            <a:norm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调整参数</a:t>
            </a:r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改变粒子轨迹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36F4254-78BF-449D-9E32-A21FB43B71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72451"/>
            <a:ext cx="5867443" cy="2085990"/>
          </a:xfrm>
          <a:prstGeom prst="rect">
            <a:avLst/>
          </a:prstGeom>
          <a:effectLst>
            <a:reflection blurRad="6350" stA="50000" endA="300" endPos="55000" dir="5400000" sy="-100000" algn="bl" rotWithShape="0"/>
          </a:effec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7FCC047-EC23-485F-89AD-D95D282307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0097" y="1658983"/>
            <a:ext cx="7209080" cy="2958037"/>
          </a:xfrm>
          <a:prstGeom prst="rect">
            <a:avLst/>
          </a:prstGeom>
          <a:effectLst>
            <a:reflection blurRad="6350" stA="50000" endA="300" endPos="5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2190504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</TotalTime>
  <Words>72</Words>
  <Application>Microsoft Office PowerPoint</Application>
  <PresentationFormat>宽屏</PresentationFormat>
  <Paragraphs>13</Paragraphs>
  <Slides>9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4" baseType="lpstr">
      <vt:lpstr>等线</vt:lpstr>
      <vt:lpstr>等线 Light</vt:lpstr>
      <vt:lpstr>微软雅黑</vt:lpstr>
      <vt:lpstr>Arial</vt:lpstr>
      <vt:lpstr>Office 主题​​</vt:lpstr>
      <vt:lpstr>《镜意》示范性作品</vt:lpstr>
      <vt:lpstr>调整参数——确定主调颜色、渐变程度</vt:lpstr>
      <vt:lpstr>UI 交互界面，鼠标点击即可更换颜色</vt:lpstr>
      <vt:lpstr>调整参数—演变过程中改变颜色</vt:lpstr>
      <vt:lpstr>调整参数——改变亮度大小</vt:lpstr>
      <vt:lpstr>调整参数——改变颜色、渐变程度</vt:lpstr>
      <vt:lpstr>调整参数——改变粒子轨迹</vt:lpstr>
      <vt:lpstr>调整参数——改变粒子轨迹</vt:lpstr>
      <vt:lpstr>调整参数——改变粒子轨迹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《镜意》示范性作品</dc:title>
  <dc:creator>aiffiegry@icloud.com</dc:creator>
  <cp:lastModifiedBy>aiffiegry@icloud.com</cp:lastModifiedBy>
  <cp:revision>6</cp:revision>
  <dcterms:created xsi:type="dcterms:W3CDTF">2024-01-14T12:16:43Z</dcterms:created>
  <dcterms:modified xsi:type="dcterms:W3CDTF">2024-01-14T12:54:39Z</dcterms:modified>
</cp:coreProperties>
</file>